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C3373F6-3D5E-4D6D-BD99-1C3D8F61C4E2}" type="datetimeFigureOut">
              <a:rPr lang="fr-FR" smtClean="0"/>
              <a:t>29/03/2022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58E3370C-719F-49E8-AF86-6B0D0292E6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16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18D08AA-108C-4EA9-8243-943A59C3E7A8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BCF9CBA9-08FA-4EFB-A573-CD9397C77F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04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4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5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2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43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44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89AA7-AF96-4010-A762-A7B84715B06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43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554B-F66D-4145-9EF6-4C6412D67D02}" type="datetimeFigureOut">
              <a:rPr lang="fr-FR" smtClean="0"/>
              <a:pPr/>
              <a:t>29/03/2022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8EC29-BD1E-48DD-9CEA-CF5D64F4A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icale-stassfurt.fr/" TargetMode="External"/><Relationship Id="rId4" Type="http://schemas.openxmlformats.org/officeDocument/2006/relationships/hyperlink" Target="http://www.amicale-stassfurt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micale-stassfurt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micale-deportes-stassfur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neu.stassfurt@gmail.com" TargetMode="External"/><Relationship Id="rId4" Type="http://schemas.openxmlformats.org/officeDocument/2006/relationships/hyperlink" Target="http://www.sceren.com/cyber-librairie-cndp.asp?l=le-dernier-convoi-des-deportes&amp;prod=38115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icale-deportes-stassfurt.com/" TargetMode="Externa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916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56490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boîte à outils mise à disposition des présentateurs comporte: </a:t>
            </a:r>
          </a:p>
          <a:p>
            <a:r>
              <a:rPr lang="fr-FR" dirty="0" smtClean="0"/>
              <a:t>1- Le lien pour accéder à la présentation disponible sur le site « travail » réservé aux personnes autorisées</a:t>
            </a:r>
          </a:p>
          <a:p>
            <a:r>
              <a:rPr lang="fr-FR" dirty="0" smtClean="0"/>
              <a:t>2- Une clé USB contenant la présentation (en cas d’absence de réseau internet) </a:t>
            </a:r>
          </a:p>
          <a:p>
            <a:r>
              <a:rPr lang="fr-FR" dirty="0" smtClean="0"/>
              <a:t>3- Un anti sèche (pour répondre aux questions)</a:t>
            </a:r>
          </a:p>
          <a:p>
            <a:r>
              <a:rPr lang="fr-FR" dirty="0" smtClean="0"/>
              <a:t>4- Une documentation succincte sur le  site de l’amicale </a:t>
            </a:r>
          </a:p>
          <a:p>
            <a:r>
              <a:rPr lang="fr-FR" dirty="0" smtClean="0"/>
              <a:t>5- Une nomenclature des livres édités par les « déportés »  et les moyens de se  les procurer.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916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5649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1- Le lien pour accéder à la présentation disponible sur le site « travail » de l’amicale</a:t>
            </a:r>
          </a:p>
          <a:p>
            <a:endParaRPr lang="fr-FR" dirty="0" smtClean="0">
              <a:hlinkClick r:id="rId4"/>
            </a:endParaRPr>
          </a:p>
          <a:p>
            <a:r>
              <a:rPr lang="fr-FR" dirty="0">
                <a:hlinkClick r:id="rId5"/>
              </a:rPr>
              <a:t>https://www.amicale-stassfurt.fr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8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916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56490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</a:t>
            </a:r>
            <a:r>
              <a:rPr lang="fr-FR" u="sng" dirty="0" smtClean="0"/>
              <a:t>- </a:t>
            </a:r>
            <a:r>
              <a:rPr lang="fr-FR" u="sng" dirty="0"/>
              <a:t>Une clé USB contenant la présentation (en cas d’absence de réseau internet) </a:t>
            </a:r>
            <a:r>
              <a:rPr lang="fr-FR" u="sng" dirty="0" smtClean="0"/>
              <a:t> </a:t>
            </a:r>
          </a:p>
          <a:p>
            <a:endParaRPr lang="fr-FR" u="sng" dirty="0" smtClean="0">
              <a:hlinkClick r:id="rId4"/>
            </a:endParaRPr>
          </a:p>
          <a:p>
            <a:r>
              <a:rPr lang="fr-FR" u="sng" dirty="0" smtClean="0">
                <a:hlinkClick r:id="rId4"/>
              </a:rPr>
              <a:t>http://www.amicale-stassfurt.fr/</a:t>
            </a:r>
            <a:endParaRPr lang="fr-FR" u="sng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9168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564904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3- Un anti sèche (pour répondre aux questions)</a:t>
            </a:r>
          </a:p>
          <a:p>
            <a:endParaRPr lang="fr-FR" b="1" u="sng" dirty="0" smtClean="0"/>
          </a:p>
          <a:p>
            <a:r>
              <a:rPr lang="fr-FR" dirty="0" smtClean="0"/>
              <a:t>Sur chacune des diapositives une page de commentaires vous permettra  de retrouver  les réponses aux questions qui pourraient être posées.</a:t>
            </a:r>
          </a:p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Vous pouvez bien entendu compléter  cette page en fonction de vos connaissances ou de vos besoins connais ou de vous besoins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204864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 Une documentation succincte sur le  site de l’amicale </a:t>
            </a:r>
          </a:p>
          <a:p>
            <a:endParaRPr lang="fr-FR" dirty="0" smtClean="0"/>
          </a:p>
          <a:p>
            <a:r>
              <a:rPr lang="fr-FR" sz="1400" b="1" dirty="0" smtClean="0"/>
              <a:t>Mémoire de la déportation</a:t>
            </a:r>
          </a:p>
          <a:p>
            <a:r>
              <a:rPr lang="fr-FR" sz="1400" dirty="0" smtClean="0"/>
              <a:t>Ce site est un site de travail du groupe Mémoire de l'amicale des déportés à </a:t>
            </a:r>
            <a:r>
              <a:rPr lang="fr-FR" sz="1400" dirty="0" err="1" smtClean="0"/>
              <a:t>Neu</a:t>
            </a:r>
            <a:r>
              <a:rPr lang="fr-FR" sz="1400" dirty="0" smtClean="0"/>
              <a:t>-Stassfurt. Il a pour but de constituer une banque de documents (photos, vidéos, documents et présentations diverses …) pour les membres de l'amicale souhaitant présenter l'histoire du kommando de Neu-Stassfurt à des publics divers. </a:t>
            </a:r>
          </a:p>
          <a:p>
            <a:r>
              <a:rPr lang="fr-FR" sz="1400" dirty="0" smtClean="0"/>
              <a:t>L’Amicale créée dès 1946 a pour objet  le maintien de la mémoire de ce que fut  le « Kommando de Neu-Stassfurt ».</a:t>
            </a:r>
          </a:p>
          <a:p>
            <a:r>
              <a:rPr lang="fr-FR" sz="1400" dirty="0" smtClean="0"/>
              <a:t>Elle organise la préparation des voyages en Allemagne permettant aux survivants  de se recueillir sur les lieux du martyre de leurs camarades.</a:t>
            </a:r>
          </a:p>
          <a:p>
            <a:r>
              <a:rPr lang="fr-FR" sz="1400" dirty="0" smtClean="0"/>
              <a:t>Elle veille, grâce au maintien de liens suivis avec les autorités allemandes, à la préservation des lieux de mémoire.</a:t>
            </a:r>
          </a:p>
          <a:p>
            <a:r>
              <a:rPr lang="fr-FR" sz="1400" dirty="0" smtClean="0"/>
              <a:t>Elle commémore, chaque année, le départ du dernier train à la stèle de Compiègne.</a:t>
            </a:r>
          </a:p>
          <a:p>
            <a:r>
              <a:rPr lang="fr-FR" sz="1400" dirty="0" smtClean="0"/>
              <a:t>Elle intervient dans les établissements scolaires dans le respect de la vérité historique, pour perpétuer le souvenir et sensibiliser à la résurgence du nazisme.</a:t>
            </a:r>
          </a:p>
          <a:p>
            <a:r>
              <a:rPr lang="fr-FR" sz="1400" dirty="0" smtClean="0"/>
              <a:t>Elle publie un bulletin semestriel depuis 1962.</a:t>
            </a:r>
          </a:p>
          <a:p>
            <a:r>
              <a:rPr lang="fr-FR" sz="1400" dirty="0" smtClean="0"/>
              <a:t>Elle assure l’édition ou la réédition d’ouvrages (livres et DVD) transmettant des témoignages de Déportés à </a:t>
            </a:r>
            <a:r>
              <a:rPr lang="fr-FR" sz="1400" dirty="0" err="1" smtClean="0"/>
              <a:t>Neu</a:t>
            </a:r>
            <a:r>
              <a:rPr lang="fr-FR" sz="1400" dirty="0" smtClean="0"/>
              <a:t>-Stassfurt.</a:t>
            </a:r>
          </a:p>
          <a:p>
            <a:endParaRPr lang="fr-FR" sz="1400" dirty="0" smtClean="0"/>
          </a:p>
          <a:p>
            <a:r>
              <a:rPr lang="fr-FR" dirty="0" smtClean="0">
                <a:hlinkClick r:id="rId4"/>
              </a:rPr>
              <a:t>https://www.amicale-deportes-stassfurt.com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94575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091625"/>
            <a:ext cx="856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5- Nomenclature des livres édités par les « déportés » du kommando   et les moyens de se  les procurer. </a:t>
            </a:r>
            <a:r>
              <a:rPr lang="fr-FR" sz="1400" b="1" dirty="0" smtClean="0"/>
              <a:t> </a:t>
            </a:r>
          </a:p>
          <a:p>
            <a:r>
              <a:rPr lang="fr-FR" sz="1400" dirty="0" smtClean="0"/>
              <a:t> </a:t>
            </a:r>
            <a:r>
              <a:rPr lang="fr-FR" sz="1400" b="1" i="1" dirty="0" smtClean="0"/>
              <a:t>Un pas encore un pas…</a:t>
            </a:r>
            <a:r>
              <a:rPr lang="fr-FR" sz="1400" dirty="0" smtClean="0"/>
              <a:t> (Edition </a:t>
            </a:r>
            <a:r>
              <a:rPr lang="fr-FR" sz="1400" dirty="0" err="1" smtClean="0"/>
              <a:t>Martelle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 </a:t>
            </a:r>
            <a:r>
              <a:rPr lang="fr-FR" sz="1400" b="1" i="1" dirty="0" smtClean="0"/>
              <a:t>Les loups de Germanie</a:t>
            </a:r>
            <a:r>
              <a:rPr lang="fr-FR" sz="1400" dirty="0" smtClean="0"/>
              <a:t>. (Raymond Levasseur) </a:t>
            </a:r>
          </a:p>
          <a:p>
            <a:r>
              <a:rPr lang="fr-FR" sz="1400" b="1" i="1" dirty="0" smtClean="0"/>
              <a:t> Esclavage pour une résurrection. </a:t>
            </a:r>
            <a:r>
              <a:rPr lang="fr-FR" sz="1400" dirty="0" smtClean="0"/>
              <a:t> (Edouard et François </a:t>
            </a:r>
            <a:r>
              <a:rPr lang="fr-FR" sz="1400" dirty="0" err="1" smtClean="0"/>
              <a:t>Michaut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 </a:t>
            </a:r>
            <a:r>
              <a:rPr lang="fr-FR" sz="1400" b="1" i="1" dirty="0" smtClean="0"/>
              <a:t>Historiographie du kommando de </a:t>
            </a:r>
            <a:r>
              <a:rPr lang="fr-FR" sz="1400" b="1" i="1" dirty="0" err="1" smtClean="0"/>
              <a:t>Neu</a:t>
            </a:r>
            <a:r>
              <a:rPr lang="fr-FR" sz="1400" b="1" i="1" dirty="0" smtClean="0"/>
              <a:t>-Stassfurt</a:t>
            </a:r>
            <a:r>
              <a:rPr lang="fr-FR" sz="1400" dirty="0" smtClean="0"/>
              <a:t>. (Max Gombert)</a:t>
            </a:r>
          </a:p>
          <a:p>
            <a:r>
              <a:rPr lang="fr-FR" sz="1400" b="1" i="1" dirty="0" smtClean="0"/>
              <a:t>Le dernier convoi de déportés</a:t>
            </a:r>
            <a:r>
              <a:rPr lang="fr-FR" sz="1400" dirty="0" smtClean="0"/>
              <a:t>: Compiègne-Buchenwald (17 août-21 août 1944): </a:t>
            </a:r>
            <a:r>
              <a:rPr lang="fr-FR" sz="1400" dirty="0" smtClean="0">
                <a:hlinkClick r:id="rId4"/>
              </a:rPr>
              <a:t>CRDP </a:t>
            </a:r>
            <a:r>
              <a:rPr lang="fr-FR" sz="1400" dirty="0" smtClean="0"/>
              <a:t>de l'académie d'Amiens, CDDP de l'Oise</a:t>
            </a:r>
            <a:r>
              <a:rPr lang="fr-FR" sz="1400" dirty="0" smtClean="0"/>
              <a:t>.</a:t>
            </a:r>
          </a:p>
          <a:p>
            <a:r>
              <a:rPr lang="fr-FR" sz="1400" dirty="0"/>
              <a:t>Nous contacter</a:t>
            </a:r>
            <a:r>
              <a:rPr lang="fr-FR" sz="1400" dirty="0" smtClean="0"/>
              <a:t>:  Mail</a:t>
            </a:r>
            <a:r>
              <a:rPr lang="fr-FR" sz="1400" dirty="0"/>
              <a:t>: </a:t>
            </a:r>
            <a:r>
              <a:rPr lang="fr-FR" sz="1400" dirty="0" smtClean="0">
                <a:hlinkClick r:id="rId5"/>
              </a:rPr>
              <a:t>neu.stassfurt@gmail.com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898" y="4246061"/>
            <a:ext cx="7261538" cy="246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36912"/>
            <a:ext cx="8640960" cy="3863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AMICALE DES </a:t>
            </a:r>
            <a:r>
              <a:rPr lang="fr-FR" b="1" dirty="0" smtClean="0"/>
              <a:t>ANCIENS DÉPORTÉS </a:t>
            </a:r>
            <a:r>
              <a:rPr lang="fr-FR" b="1" dirty="0"/>
              <a:t>A </a:t>
            </a:r>
            <a:r>
              <a:rPr lang="fr-FR" b="1" dirty="0" smtClean="0"/>
              <a:t>NEU-STASSFURT ET DE LEURS FAMILLES  </a:t>
            </a:r>
            <a:r>
              <a:rPr lang="fr-FR" b="1" dirty="0"/>
              <a:t>(Kommando de Buchenwald)</a:t>
            </a:r>
            <a:endParaRPr lang="fr-FR" dirty="0"/>
          </a:p>
        </p:txBody>
      </p:sp>
      <p:pic>
        <p:nvPicPr>
          <p:cNvPr id="1026" name="Picture 2" descr="https://30665fcd-a-62cb3a1a-s-sites.googlegroups.com/site/kommandodeneustassfurt/home/PROJET%20tiangle.jpg?attachauth=ANoY7crK-OUJNmSBiJAbaiB4CMSTK6pdzYkVfZRIrr34DUr3La-cYYIjxabxR0Lz9NyAIW6LHNi4WPmUlL186CxWEkcKkdrelJvPkzyvHQMMZkJe13x814oF7m85--L4gTJH-jd123cCg8nCHq7GajnfvD3T1mHi9Hbi5tBKDt_anqNUvTkRRCj4wdKpIq1T-xFm-efqaO7DKoD1apb76ncuCuaLmOwbTa_ZeV_8P8wYkYETc6xNqUs%3D&amp;attredirects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575"/>
            <a:ext cx="1080120" cy="15290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84380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Boîte à outils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09162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/>
              </a:rPr>
              <a:t>https</a:t>
            </a:r>
            <a:r>
              <a:rPr lang="fr-FR" dirty="0">
                <a:hlinkClick r:id="rId5"/>
              </a:rPr>
              <a:t>://www.amicale-deportes-stassfurt.com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2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326</Words>
  <Application>Microsoft Office PowerPoint</Application>
  <PresentationFormat>Affichage à l'écran (4:3)</PresentationFormat>
  <Paragraphs>68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Compte Microsoft</cp:lastModifiedBy>
  <cp:revision>29</cp:revision>
  <cp:lastPrinted>2021-12-27T16:27:43Z</cp:lastPrinted>
  <dcterms:created xsi:type="dcterms:W3CDTF">2019-05-09T07:15:32Z</dcterms:created>
  <dcterms:modified xsi:type="dcterms:W3CDTF">2022-03-29T08:17:30Z</dcterms:modified>
</cp:coreProperties>
</file>